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-3816" y="-90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CE16-E1DF-4600-9706-858A5BDAF412}" type="datetimeFigureOut">
              <a:rPr lang="pt-BR" smtClean="0"/>
              <a:pPr/>
              <a:t>06/11/2023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C719-13FD-4016-9813-BE17505EEA26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AC11A78B-AB49-F273-A9E0-63327C2467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0"/>
            <a:ext cx="5143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969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CE16-E1DF-4600-9706-858A5BDAF412}" type="datetimeFigureOut">
              <a:rPr lang="pt-BR" smtClean="0"/>
              <a:pPr/>
              <a:t>06/11/2023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C719-13FD-4016-9813-BE17505EEA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612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CE16-E1DF-4600-9706-858A5BDAF412}" type="datetimeFigureOut">
              <a:rPr lang="pt-BR" smtClean="0"/>
              <a:pPr/>
              <a:t>06/11/2023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C719-13FD-4016-9813-BE17505EEA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4324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CE16-E1DF-4600-9706-858A5BDAF412}" type="datetimeFigureOut">
              <a:rPr lang="pt-BR" smtClean="0"/>
              <a:pPr/>
              <a:t>06/11/2023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C719-13FD-4016-9813-BE17505EEA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2178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CE16-E1DF-4600-9706-858A5BDAF412}" type="datetimeFigureOut">
              <a:rPr lang="pt-BR" smtClean="0"/>
              <a:pPr/>
              <a:t>06/11/2023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C719-13FD-4016-9813-BE17505EEA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7888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CE16-E1DF-4600-9706-858A5BDAF412}" type="datetimeFigureOut">
              <a:rPr lang="pt-BR" smtClean="0"/>
              <a:pPr/>
              <a:t>06/11/2023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C719-13FD-4016-9813-BE17505EEA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1493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CE16-E1DF-4600-9706-858A5BDAF412}" type="datetimeFigureOut">
              <a:rPr lang="pt-BR" smtClean="0"/>
              <a:pPr/>
              <a:t>06/11/2023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C719-13FD-4016-9813-BE17505EEA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5701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CE16-E1DF-4600-9706-858A5BDAF412}" type="datetimeFigureOut">
              <a:rPr lang="pt-BR" smtClean="0"/>
              <a:pPr/>
              <a:t>06/11/2023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C719-13FD-4016-9813-BE17505EEA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488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CE16-E1DF-4600-9706-858A5BDAF412}" type="datetimeFigureOut">
              <a:rPr lang="pt-BR" smtClean="0"/>
              <a:pPr/>
              <a:t>06/11/2023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C719-13FD-4016-9813-BE17505EEA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704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CE16-E1DF-4600-9706-858A5BDAF412}" type="datetimeFigureOut">
              <a:rPr lang="pt-BR" smtClean="0"/>
              <a:pPr/>
              <a:t>06/11/2023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C719-13FD-4016-9813-BE17505EEA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0050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CE16-E1DF-4600-9706-858A5BDAF412}" type="datetimeFigureOut">
              <a:rPr lang="pt-BR" smtClean="0"/>
              <a:pPr/>
              <a:t>06/11/2023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C719-13FD-4016-9813-BE17505EEA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1437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ACE16-E1DF-4600-9706-858A5BDAF412}" type="datetimeFigureOut">
              <a:rPr lang="pt-BR" smtClean="0"/>
              <a:pPr/>
              <a:t>06/11/2023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EC719-13FD-4016-9813-BE17505EEA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2553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093E474-9024-6FAF-2A64-A946A0FD9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763" y="691375"/>
            <a:ext cx="4371975" cy="795453"/>
          </a:xfrm>
        </p:spPr>
        <p:txBody>
          <a:bodyPr>
            <a:normAutofit/>
          </a:bodyPr>
          <a:lstStyle/>
          <a:p>
            <a:r>
              <a:rPr lang="pt-BR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RODOXISTO</a:t>
            </a:r>
            <a:endParaRPr lang="pt-B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0FCAA9D-B9CA-BBE4-2519-C9D5A8E2A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38" y="1442225"/>
            <a:ext cx="3857625" cy="319670"/>
          </a:xfrm>
        </p:spPr>
        <p:txBody>
          <a:bodyPr>
            <a:noAutofit/>
          </a:bodyPr>
          <a:lstStyle/>
          <a:p>
            <a:r>
              <a:rPr lang="pt-B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Curitiba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xmlns="" id="{42B7E0F9-2E2C-2CBA-FA00-6AD669A7D4DA}"/>
              </a:ext>
            </a:extLst>
          </p:cNvPr>
          <p:cNvSpPr txBox="1">
            <a:spLocks/>
          </p:cNvSpPr>
          <p:nvPr/>
        </p:nvSpPr>
        <p:spPr>
          <a:xfrm>
            <a:off x="282090" y="2126166"/>
            <a:ext cx="4579319" cy="6646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Requisitos:</a:t>
            </a:r>
          </a:p>
          <a:p>
            <a:pPr algn="l"/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Cursando ensino superior em Administração, Contábeis ou Economia.</a:t>
            </a:r>
          </a:p>
          <a:p>
            <a:pPr algn="l"/>
            <a:r>
              <a:rPr lang="pt-B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Remuneração:</a:t>
            </a:r>
          </a:p>
          <a:p>
            <a:pPr algn="l"/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R$ 800,00.</a:t>
            </a:r>
          </a:p>
          <a:p>
            <a:pPr algn="l"/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pt-B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Benefícios:</a:t>
            </a:r>
          </a:p>
          <a:p>
            <a:pPr algn="l"/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Auxilio transporte;</a:t>
            </a:r>
          </a:p>
          <a:p>
            <a:pPr algn="l"/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Vale alimentação;</a:t>
            </a:r>
          </a:p>
          <a:p>
            <a:pPr algn="l"/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Seguro de vida.</a:t>
            </a:r>
          </a:p>
          <a:p>
            <a:pPr algn="l"/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pt-B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Horário:</a:t>
            </a:r>
          </a:p>
          <a:p>
            <a:pPr algn="l"/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De segunda a sexta-feira, das 08:00 ás 14:00.</a:t>
            </a:r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Interessados encaminhar CV ou acessar o QR acima:</a:t>
            </a:r>
          </a:p>
          <a:p>
            <a:pPr algn="l"/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Diego.velho@sistemafiep.org.br</a:t>
            </a:r>
          </a:p>
          <a:p>
            <a:pPr algn="l"/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171606BC-4182-2809-3E0C-EA2D3F1AC33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39590" y="6226562"/>
            <a:ext cx="1137424" cy="113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8935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a3a96b-b23d-4c07-a046-fd4d14ce6620" xsi:nil="true"/>
    <lcf76f155ced4ddcb4097134ff3c332f xmlns="09644849-26e9-4da7-a8e5-a40617a44d0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3BE376836B73044B07CCDE3526B2391" ma:contentTypeVersion="14" ma:contentTypeDescription="Criar um novo documento." ma:contentTypeScope="" ma:versionID="c01900a1868bf676e890ac6419e4e57b">
  <xsd:schema xmlns:xsd="http://www.w3.org/2001/XMLSchema" xmlns:xs="http://www.w3.org/2001/XMLSchema" xmlns:p="http://schemas.microsoft.com/office/2006/metadata/properties" xmlns:ns2="09644849-26e9-4da7-a8e5-a40617a44d00" xmlns:ns3="1ca3a96b-b23d-4c07-a046-fd4d14ce6620" xmlns:ns4="ce6c6f1b-569f-4b0a-8217-d2c5c7f2840d" targetNamespace="http://schemas.microsoft.com/office/2006/metadata/properties" ma:root="true" ma:fieldsID="cb9760975ab4884d939d270458682f1b" ns2:_="" ns3:_="" ns4:_="">
    <xsd:import namespace="09644849-26e9-4da7-a8e5-a40617a44d00"/>
    <xsd:import namespace="1ca3a96b-b23d-4c07-a046-fd4d14ce6620"/>
    <xsd:import namespace="ce6c6f1b-569f-4b0a-8217-d2c5c7f284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4:SharedWithUsers" minOccurs="0"/>
                <xsd:element ref="ns4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44849-26e9-4da7-a8e5-a40617a44d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Etiqueta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3a96b-b23d-4c07-a046-fd4d14ce662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4087e13-3810-4327-a1c6-c89397ea4ec0}" ma:internalName="TaxCatchAll" ma:showField="CatchAllData" ma:web="1ca3a96b-b23d-4c07-a046-fd4d14ce66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c6f1b-569f-4b0a-8217-d2c5c7f2840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8E4062-9CD7-401B-A1F5-A771A9F3FF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FA1E8F-93EB-423C-80DA-AD9E33FD6183}">
  <ds:schemaRefs>
    <ds:schemaRef ds:uri="http://schemas.microsoft.com/office/2006/metadata/properties"/>
    <ds:schemaRef ds:uri="http://schemas.microsoft.com/office/infopath/2007/PartnerControls"/>
    <ds:schemaRef ds:uri="1ca3a96b-b23d-4c07-a046-fd4d14ce6620"/>
    <ds:schemaRef ds:uri="09644849-26e9-4da7-a8e5-a40617a44d00"/>
  </ds:schemaRefs>
</ds:datastoreItem>
</file>

<file path=customXml/itemProps3.xml><?xml version="1.0" encoding="utf-8"?>
<ds:datastoreItem xmlns:ds="http://schemas.openxmlformats.org/officeDocument/2006/customXml" ds:itemID="{C5A97F76-87C0-48E4-8649-ADCC93CD69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44849-26e9-4da7-a8e5-a40617a44d00"/>
    <ds:schemaRef ds:uri="1ca3a96b-b23d-4c07-a046-fd4d14ce6620"/>
    <ds:schemaRef ds:uri="ce6c6f1b-569f-4b0a-8217-d2c5c7f284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225</TotalTime>
  <Words>54</Words>
  <Application>Microsoft Office PowerPoint</Application>
  <PresentationFormat>Apresentação na tela (16:9)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RODOXISTO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da Empresa</dc:title>
  <dc:creator>Barbara Duarte Cabral</dc:creator>
  <cp:lastModifiedBy>carlaalves</cp:lastModifiedBy>
  <cp:revision>9</cp:revision>
  <dcterms:created xsi:type="dcterms:W3CDTF">2023-08-16T20:12:39Z</dcterms:created>
  <dcterms:modified xsi:type="dcterms:W3CDTF">2023-11-06T14:22:44Z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0x01010033BE376836B73044B07CCDE3526B2391</vt:lpwstr>
  </property>
</Properties>
</file>